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2" r:id="rId4"/>
    <p:sldMasterId id="2147483846" r:id="rId5"/>
  </p:sldMasterIdLst>
  <p:notesMasterIdLst>
    <p:notesMasterId r:id="rId27"/>
  </p:notesMasterIdLst>
  <p:sldIdLst>
    <p:sldId id="256" r:id="rId6"/>
    <p:sldId id="257" r:id="rId7"/>
    <p:sldId id="305" r:id="rId8"/>
    <p:sldId id="276" r:id="rId9"/>
    <p:sldId id="306" r:id="rId10"/>
    <p:sldId id="307" r:id="rId11"/>
    <p:sldId id="301" r:id="rId12"/>
    <p:sldId id="308" r:id="rId13"/>
    <p:sldId id="278" r:id="rId14"/>
    <p:sldId id="277" r:id="rId15"/>
    <p:sldId id="300" r:id="rId16"/>
    <p:sldId id="302" r:id="rId17"/>
    <p:sldId id="303" r:id="rId18"/>
    <p:sldId id="304" r:id="rId19"/>
    <p:sldId id="309" r:id="rId20"/>
    <p:sldId id="262" r:id="rId21"/>
    <p:sldId id="258" r:id="rId22"/>
    <p:sldId id="298" r:id="rId23"/>
    <p:sldId id="265" r:id="rId24"/>
    <p:sldId id="267" r:id="rId25"/>
    <p:sldId id="259" r:id="rId26"/>
  </p:sldIdLst>
  <p:sldSz cx="9144000" cy="6858000" type="screen4x3"/>
  <p:notesSz cx="6858000" cy="968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EB0D-C7C2-44AE-9683-FAA2E85D28AD}" type="datetimeFigureOut">
              <a:rPr lang="nb-NO" smtClean="0"/>
              <a:t>28.03.2019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11263"/>
            <a:ext cx="4359275" cy="3268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662488"/>
            <a:ext cx="5486400" cy="3813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2197-7A83-41E4-B701-5EB5A2D8D0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41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22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98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33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50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92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91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70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87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99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28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95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34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74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95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77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3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6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3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89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40EBF3-FDFA-4BEE-BA71-27A2B932A613}" type="datetimeFigureOut">
              <a:rPr lang="nb-NO" smtClean="0"/>
              <a:pPr/>
              <a:t>28.03.2019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596FC07-4BDE-4793-8A72-9DEB3375F51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9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ÅrLIG</a:t>
            </a:r>
            <a:r>
              <a:rPr lang="nb-NO" dirty="0"/>
              <a:t> møte 2019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Hasle-Løren Fotball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23267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224136"/>
          </a:xfrm>
        </p:spPr>
        <p:txBody>
          <a:bodyPr>
            <a:normAutofit/>
          </a:bodyPr>
          <a:lstStyle/>
          <a:p>
            <a:r>
              <a:rPr lang="nb-NO" sz="3600"/>
              <a:t>RAPPORT FRA Sportslig leder</a:t>
            </a:r>
            <a:endParaRPr lang="nb-NO" sz="360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196752"/>
            <a:ext cx="7918648" cy="4968552"/>
          </a:xfrm>
        </p:spPr>
        <p:txBody>
          <a:bodyPr>
            <a:noAutofit/>
          </a:bodyPr>
          <a:lstStyle/>
          <a:p>
            <a:r>
              <a:rPr lang="nb-NO" dirty="0"/>
              <a:t>Jentefotballen: </a:t>
            </a:r>
            <a:br>
              <a:rPr lang="nb-NO" dirty="0"/>
            </a:br>
            <a:r>
              <a:rPr lang="nb-NO" b="1" dirty="0"/>
              <a:t>Damelag:</a:t>
            </a:r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Oppstart - 4.divisjon og OBOS-Cup. Stor andel av de som deltok i 2017 skal også være med i 2018 </a:t>
            </a:r>
            <a:br>
              <a:rPr lang="nb-NO" dirty="0"/>
            </a:br>
            <a:r>
              <a:rPr lang="nb-NO" dirty="0"/>
              <a:t> </a:t>
            </a:r>
            <a:br>
              <a:rPr lang="nb-NO" dirty="0"/>
            </a:br>
            <a:r>
              <a:rPr lang="nb-NO" b="1" dirty="0"/>
              <a:t>Jenter 2004:</a:t>
            </a:r>
            <a:br>
              <a:rPr lang="nb-NO" dirty="0"/>
            </a:br>
            <a:r>
              <a:rPr lang="nb-NO" dirty="0"/>
              <a:t>Vårt eldste jentelag. </a:t>
            </a:r>
            <a:br>
              <a:rPr lang="nb-NO" dirty="0"/>
            </a:br>
            <a:r>
              <a:rPr lang="nb-NO" dirty="0"/>
              <a:t>2017: deltok i 9erfotball, vant og tapte </a:t>
            </a:r>
            <a:r>
              <a:rPr lang="nb-NO" dirty="0" err="1"/>
              <a:t>ca</a:t>
            </a:r>
            <a:r>
              <a:rPr lang="nb-NO" dirty="0"/>
              <a:t> like mange kamper. For noen av jentene var det en stor overgang fra «foreldretrener»/ barnefotball til ekstern trener/ungdomsfotball (9er). God hospitering fra 2005. </a:t>
            </a:r>
            <a:br>
              <a:rPr lang="nb-NO" dirty="0"/>
            </a:br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2018:  slått sammen J2004 og 2005. To trenere på gruppa –meldt opp 2 lag (et 11erlag og et 9erlag). Det har også i år vært noen forfall fra jentene på denne gruppa. Fra vinteren 2017 har vi også hatt en spiller på landslagsskolesamling fra denne gruppa. </a:t>
            </a:r>
            <a:br>
              <a:rPr lang="nb-NO" dirty="0"/>
            </a:br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770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1D061E-CF61-40EE-99E8-716D50AF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48" y="1268760"/>
            <a:ext cx="7772400" cy="5291066"/>
          </a:xfrm>
        </p:spPr>
        <p:txBody>
          <a:bodyPr>
            <a:noAutofit/>
          </a:bodyPr>
          <a:lstStyle/>
          <a:p>
            <a:r>
              <a:rPr lang="nb-NO" sz="1800" b="1" u="sng" dirty="0"/>
              <a:t>Trenere:</a:t>
            </a:r>
            <a:r>
              <a:rPr lang="nb-NO" sz="1800" dirty="0"/>
              <a:t> </a:t>
            </a:r>
            <a:br>
              <a:rPr lang="nb-NO" sz="1800" dirty="0"/>
            </a:br>
            <a:r>
              <a:rPr lang="nb-NO" dirty="0"/>
              <a:t>Alle </a:t>
            </a:r>
            <a:r>
              <a:rPr lang="nb-NO" dirty="0" err="1"/>
              <a:t>lagenheter</a:t>
            </a:r>
            <a:r>
              <a:rPr lang="nb-NO" dirty="0"/>
              <a:t> (med unntak av de “nye 8-åringene” ) har trenere på kursing –og jobben med å fullbyrde C-lisenser blir intensivert i 2019. Kretsen arrangerer også flere kurs – som igjen gjør at det flere muligheter. Vi arrangerer hele C-lisensen på Lørenbanen på høsten - som de siste to årene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u="sng" dirty="0"/>
              <a:t>Telenor </a:t>
            </a:r>
            <a:r>
              <a:rPr lang="nb-NO" sz="1800" b="1" u="sng" dirty="0" err="1"/>
              <a:t>Xtra</a:t>
            </a:r>
            <a:r>
              <a:rPr lang="nb-NO" sz="1800" dirty="0"/>
              <a:t> </a:t>
            </a:r>
            <a:br>
              <a:rPr lang="nb-NO" sz="1800" dirty="0"/>
            </a:br>
            <a:r>
              <a:rPr lang="nb-NO" sz="1800" dirty="0"/>
              <a:t>- </a:t>
            </a:r>
            <a:r>
              <a:rPr lang="nb-NO" dirty="0"/>
              <a:t>42 deltakere ( en liten nedgang fra året før (71))</a:t>
            </a:r>
            <a:br>
              <a:rPr lang="nb-NO" dirty="0"/>
            </a:br>
            <a:r>
              <a:rPr lang="nb-NO" dirty="0"/>
              <a:t>- ønsker å ha leksehjelp hver dag, men grunnet Refstad Skoles relokalisering er det nærsagt umulig å få til et godt tilbud. </a:t>
            </a:r>
          </a:p>
          <a:p>
            <a:r>
              <a:rPr lang="nb-NO" dirty="0"/>
              <a:t>Vi har 3 trenere (alle fra egen klubb) som bistår som trenere på Telenor </a:t>
            </a:r>
            <a:r>
              <a:rPr lang="nb-NO" dirty="0" err="1"/>
              <a:t>Xtra</a:t>
            </a:r>
            <a:r>
              <a:rPr lang="nb-NO" dirty="0"/>
              <a:t>.</a:t>
            </a:r>
          </a:p>
          <a:p>
            <a:r>
              <a:rPr lang="nb-NO" sz="1800" b="1" i="1" u="sng" dirty="0">
                <a:solidFill>
                  <a:srgbClr val="FF0000"/>
                </a:solidFill>
              </a:rPr>
              <a:t>Fotball-Camp</a:t>
            </a:r>
            <a:r>
              <a:rPr lang="nb-NO" sz="1800" i="1" dirty="0">
                <a:solidFill>
                  <a:srgbClr val="FF0000"/>
                </a:solidFill>
              </a:rPr>
              <a:t> </a:t>
            </a:r>
            <a:br>
              <a:rPr lang="nb-NO" sz="1800" i="1" dirty="0">
                <a:solidFill>
                  <a:srgbClr val="FF0000"/>
                </a:solidFill>
              </a:rPr>
            </a:br>
            <a:r>
              <a:rPr lang="nb-NO" sz="1800" i="1" dirty="0">
                <a:solidFill>
                  <a:srgbClr val="FF0000"/>
                </a:solidFill>
              </a:rPr>
              <a:t>2018: Uke 26 og 33</a:t>
            </a:r>
            <a:br>
              <a:rPr lang="nb-NO" sz="1800" i="1" dirty="0">
                <a:solidFill>
                  <a:srgbClr val="FF0000"/>
                </a:solidFill>
              </a:rPr>
            </a:br>
            <a:r>
              <a:rPr lang="nb-NO" sz="1800" i="1" dirty="0">
                <a:solidFill>
                  <a:srgbClr val="FF0000"/>
                </a:solidFill>
              </a:rPr>
              <a:t>Alternativt tilbud </a:t>
            </a:r>
            <a:br>
              <a:rPr lang="nb-NO" sz="1800" i="1" dirty="0">
                <a:solidFill>
                  <a:srgbClr val="FF0000"/>
                </a:solidFill>
              </a:rPr>
            </a:br>
            <a:r>
              <a:rPr lang="nb-NO" sz="1800" i="1" dirty="0">
                <a:solidFill>
                  <a:srgbClr val="FF0000"/>
                </a:solidFill>
              </a:rPr>
              <a:t>5 trenere </a:t>
            </a:r>
            <a:r>
              <a:rPr lang="nb-NO" sz="1800" i="1">
                <a:solidFill>
                  <a:srgbClr val="FF0000"/>
                </a:solidFill>
              </a:rPr>
              <a:t>per Camp. </a:t>
            </a:r>
            <a:r>
              <a:rPr lang="nb-NO" sz="1800" i="1" dirty="0">
                <a:solidFill>
                  <a:srgbClr val="FF0000"/>
                </a:solidFill>
              </a:rPr>
              <a:t>Reservetrenere er klare 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4E3F6110-A279-448D-9A5C-6DBAF086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224136"/>
          </a:xfrm>
        </p:spPr>
        <p:txBody>
          <a:bodyPr>
            <a:normAutofit/>
          </a:bodyPr>
          <a:lstStyle/>
          <a:p>
            <a:r>
              <a:rPr lang="nb-NO" sz="3600"/>
              <a:t>RAPPORT FRA Sportslig leder</a:t>
            </a:r>
            <a:endParaRPr lang="nb-NO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4249C-3D50-4EF8-99DF-15E8110B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EAT MOVE SLEEP 2018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F9C619-F72A-4D4F-96A2-82B9094C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Hasle-Løren ble valgt til EAT MOVE SLEEP ambassadør også i 2018 (som én av 38 klubber i landet og eneste i Oslo kommune)</a:t>
            </a:r>
          </a:p>
          <a:p>
            <a:r>
              <a:rPr lang="nb-NO" dirty="0"/>
              <a:t>Vi holdt cup 25. og 26. august – over 140 lag og sol, opplevelser, og penger i kassa</a:t>
            </a:r>
          </a:p>
          <a:p>
            <a:r>
              <a:rPr lang="nb-NO" dirty="0"/>
              <a:t>Men EAT MOVE SLEEP er ikke bare cup! </a:t>
            </a:r>
          </a:p>
          <a:p>
            <a:r>
              <a:rPr lang="nb-NO" dirty="0"/>
              <a:t>«Superonsdag» med Dan Eggen – vellykket for spillere, men litt lavt treneroppmøte</a:t>
            </a:r>
          </a:p>
          <a:p>
            <a:r>
              <a:rPr lang="nb-NO" dirty="0"/>
              <a:t>Kosthold, bevegelse og søvn hele året – dårlige på dette</a:t>
            </a:r>
          </a:p>
          <a:p>
            <a:r>
              <a:rPr lang="nb-NO" dirty="0"/>
              <a:t>Ble IKKE valgt i 2019!</a:t>
            </a:r>
          </a:p>
        </p:txBody>
      </p:sp>
    </p:spTree>
    <p:extLst>
      <p:ext uri="{BB962C8B-B14F-4D97-AF65-F5344CB8AC3E}">
        <p14:creationId xmlns:p14="http://schemas.microsoft.com/office/powerpoint/2010/main" val="123533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4249C-3D50-4EF8-99DF-15E8110B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CUP i 2019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F9C619-F72A-4D4F-96A2-82B9094C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 skal avholde cup også i 2019 (24-25)</a:t>
            </a:r>
          </a:p>
          <a:p>
            <a:r>
              <a:rPr lang="nb-NO" dirty="0"/>
              <a:t>2008-kullet med ekstra ansvar</a:t>
            </a:r>
          </a:p>
          <a:p>
            <a:r>
              <a:rPr lang="nb-NO" dirty="0"/>
              <a:t>Må avgjøre om vi skal forsøke å få sponset cupnavn</a:t>
            </a:r>
          </a:p>
          <a:p>
            <a:r>
              <a:rPr lang="nb-NO" dirty="0"/>
              <a:t>Skal ha nok en fantastisk cup, selv uten EAT MOVE SLEEP</a:t>
            </a:r>
          </a:p>
          <a:p>
            <a:r>
              <a:rPr lang="nb-NO" dirty="0"/>
              <a:t>Men trenger diskusjoner om retning</a:t>
            </a:r>
          </a:p>
        </p:txBody>
      </p:sp>
    </p:spTree>
    <p:extLst>
      <p:ext uri="{BB962C8B-B14F-4D97-AF65-F5344CB8AC3E}">
        <p14:creationId xmlns:p14="http://schemas.microsoft.com/office/powerpoint/2010/main" val="34138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4249C-3D50-4EF8-99DF-15E8110B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EAT MOVE SLEEP 2020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F9C619-F72A-4D4F-96A2-82B9094C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Vil vi bli EAT MOVE SLEEP ambassadør igjen i 2020?</a:t>
            </a:r>
          </a:p>
          <a:p>
            <a:r>
              <a:rPr lang="nb-NO" dirty="0"/>
              <a:t>Godt verdigrunnlag</a:t>
            </a:r>
          </a:p>
          <a:p>
            <a:r>
              <a:rPr lang="nb-NO" dirty="0"/>
              <a:t>Mange gode ideer</a:t>
            </a:r>
          </a:p>
          <a:p>
            <a:r>
              <a:rPr lang="nb-NO" dirty="0"/>
              <a:t>Hjelp til cup, både innpakning og produkter</a:t>
            </a:r>
          </a:p>
          <a:p>
            <a:endParaRPr lang="nb-NO" dirty="0"/>
          </a:p>
          <a:p>
            <a:r>
              <a:rPr lang="nb-NO" dirty="0"/>
              <a:t>Men forpliktelser! Bytte ut kjærlighet og brus med banan og </a:t>
            </a:r>
            <a:r>
              <a:rPr lang="nb-NO" dirty="0" err="1"/>
              <a:t>smoothie</a:t>
            </a:r>
            <a:endParaRPr lang="nb-NO" dirty="0"/>
          </a:p>
          <a:p>
            <a:r>
              <a:rPr lang="nb-NO" dirty="0"/>
              <a:t>Mange gode ideer: Klippekort, foreldretrening, </a:t>
            </a:r>
            <a:r>
              <a:rPr lang="nb-NO" dirty="0" err="1"/>
              <a:t>gågrupper</a:t>
            </a:r>
            <a:r>
              <a:rPr lang="nb-NO" dirty="0"/>
              <a:t> til trening – skal vi gjennomføre?</a:t>
            </a:r>
          </a:p>
        </p:txBody>
      </p:sp>
    </p:spTree>
    <p:extLst>
      <p:ext uri="{BB962C8B-B14F-4D97-AF65-F5344CB8AC3E}">
        <p14:creationId xmlns:p14="http://schemas.microsoft.com/office/powerpoint/2010/main" val="150615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021FDD4-2802-4D44-9663-DBF1C363D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11403"/>
              </p:ext>
            </p:extLst>
          </p:nvPr>
        </p:nvGraphicFramePr>
        <p:xfrm>
          <a:off x="785191" y="178902"/>
          <a:ext cx="7315200" cy="6430620"/>
        </p:xfrm>
        <a:graphic>
          <a:graphicData uri="http://schemas.openxmlformats.org/drawingml/2006/table">
            <a:tbl>
              <a:tblPr/>
              <a:tblGrid>
                <a:gridCol w="3121979">
                  <a:extLst>
                    <a:ext uri="{9D8B030D-6E8A-4147-A177-3AD203B41FA5}">
                      <a16:colId xmlns:a16="http://schemas.microsoft.com/office/drawing/2014/main" val="2141446811"/>
                    </a:ext>
                  </a:extLst>
                </a:gridCol>
                <a:gridCol w="2428854">
                  <a:extLst>
                    <a:ext uri="{9D8B030D-6E8A-4147-A177-3AD203B41FA5}">
                      <a16:colId xmlns:a16="http://schemas.microsoft.com/office/drawing/2014/main" val="224060644"/>
                    </a:ext>
                  </a:extLst>
                </a:gridCol>
                <a:gridCol w="1764367">
                  <a:extLst>
                    <a:ext uri="{9D8B030D-6E8A-4147-A177-3AD203B41FA5}">
                      <a16:colId xmlns:a16="http://schemas.microsoft.com/office/drawing/2014/main" val="3325098547"/>
                    </a:ext>
                  </a:extLst>
                </a:gridCol>
              </a:tblGrid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Leder: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54808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Styremedlem: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Uzma Sattar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J07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8472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Styremedlem:        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Andreas Brekke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G04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75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Styremedlem:            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Viggo Anthonsen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G08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8503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Styremedlem:             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Nils Sagen Mosvold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J06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92565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Styremedlem:         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Anniken Bjørnø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J09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73817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Varamedlem:          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Trine Allré Flesvig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G07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2408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Økonomi/Materialforvalter:   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Heidi Sønsthagen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G01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4514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Dommeransvarlig: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Vivian Haugstøyl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G03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2820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Politi-attest ansvarlig: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93700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Medlemsregisteret:      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Camilla Olsen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J08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0885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Sportslig utvalg:  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Morten Berre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G06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39692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Fotballskolen (dugnadsrolle): 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nb-NO" sz="1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8002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Fotballskolen (lønnet rolle):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5322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FIKS-ansvarlig:  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Eline Lønnå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J04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84935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Web ansvarlig:     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Marian Seiergren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J06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8919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Fair-play:                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Dag-Eirik Strømstad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G07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22121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Banefordelingsansvarlig: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Hans Alfred Thorsø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52158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Fotball-camp sommer: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Fotballstyret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0306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Eat Move SleepCupansvarlig: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Fotballstyret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09256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Eat Move SleepAmbassadør: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Andreas Brekke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G04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69600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Eat Move SleepAmbassadør: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Kristin Bjerkeland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J05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60305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Ansv. arr. A-lags-kamper: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2319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Juletresalg-ansvarlig:    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Joakim Sundnes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G07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4283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Kiosk-styret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Vakant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0930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Kiosk-styret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Heidi Sønsthagen  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G01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067887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Kiosk-styret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Laura Wortinger Bakke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G09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06170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Finansiering Hasle-Løren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000000"/>
                          </a:solidFill>
                          <a:effectLst/>
                        </a:rPr>
                        <a:t>Jan Rune Løvnæseth</a:t>
                      </a:r>
                      <a:endParaRPr lang="nb-NO" sz="1200" b="1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0000"/>
                          </a:solidFill>
                          <a:effectLst/>
                        </a:rPr>
                        <a:t>G07</a:t>
                      </a:r>
                      <a:endParaRPr lang="nb-NO" sz="1200" b="1" dirty="0">
                        <a:effectLst/>
                      </a:endParaRPr>
                    </a:p>
                  </a:txBody>
                  <a:tcPr marL="12240" marR="122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1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60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Treningsavgifter 	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Avgifter og satser gjeldende fra 1. januar 2019</a:t>
            </a:r>
          </a:p>
          <a:p>
            <a:r>
              <a:rPr lang="nb-NO" dirty="0"/>
              <a:t> Treningsavgift for seniorfotball: 1500 kroner</a:t>
            </a:r>
          </a:p>
          <a:p>
            <a:r>
              <a:rPr lang="nb-NO" dirty="0"/>
              <a:t>Treningsavgift for tretten år og eldre: 4200 kroner</a:t>
            </a:r>
          </a:p>
          <a:p>
            <a:r>
              <a:rPr lang="nb-NO" dirty="0"/>
              <a:t>Treningsavgift for øvrige </a:t>
            </a:r>
            <a:r>
              <a:rPr lang="nb-NO" dirty="0" err="1"/>
              <a:t>lagenheter</a:t>
            </a:r>
            <a:r>
              <a:rPr lang="nb-NO" dirty="0"/>
              <a:t>: 3200 kroner</a:t>
            </a:r>
          </a:p>
          <a:p>
            <a:r>
              <a:rPr lang="nb-NO" dirty="0"/>
              <a:t>Avgift for fotballskolen: 1250 kroner</a:t>
            </a:r>
          </a:p>
          <a:p>
            <a:r>
              <a:rPr lang="nb-NO" dirty="0"/>
              <a:t>Avdelingsrabatt: 1000 kroner</a:t>
            </a:r>
          </a:p>
          <a:p>
            <a:pPr marL="548640" lvl="2" indent="0">
              <a:buNone/>
            </a:pPr>
            <a:r>
              <a:rPr lang="nb-NO" sz="1800" dirty="0" err="1"/>
              <a:t>Lagenheter</a:t>
            </a:r>
            <a:r>
              <a:rPr lang="nb-NO" sz="1800" dirty="0"/>
              <a:t> som bidrar med voksenpersoner til avdelingsarbeidet blir tilgodesett ved at det avkreves et redusert pengemessig bidrag for alle </a:t>
            </a:r>
            <a:r>
              <a:rPr lang="nb-NO" sz="1800" dirty="0" err="1"/>
              <a:t>lagenhetens</a:t>
            </a:r>
            <a:r>
              <a:rPr lang="nb-NO" sz="1800" dirty="0"/>
              <a:t> spillere.</a:t>
            </a:r>
          </a:p>
          <a:p>
            <a:r>
              <a:rPr lang="nb-NO" dirty="0"/>
              <a:t>Lagleder/trener-rabatt – 2 </a:t>
            </a:r>
            <a:r>
              <a:rPr lang="nb-NO" dirty="0" err="1"/>
              <a:t>stk</a:t>
            </a:r>
            <a:r>
              <a:rPr lang="nb-NO" dirty="0"/>
              <a:t> treningsavgifter for 5’er- og 7’er-fotball dersom ikke betalt trener</a:t>
            </a:r>
          </a:p>
          <a:p>
            <a:r>
              <a:rPr lang="nb-NO" dirty="0"/>
              <a:t>Laglederrabatt – 1 </a:t>
            </a:r>
            <a:r>
              <a:rPr lang="nb-NO" dirty="0" err="1"/>
              <a:t>stk</a:t>
            </a:r>
            <a:r>
              <a:rPr lang="nb-NO" dirty="0"/>
              <a:t> treningsavgift for 9er- og 11er-fotball (har betalt trener)Lagleder-rabatt – 1 </a:t>
            </a:r>
            <a:r>
              <a:rPr lang="nb-NO" dirty="0" err="1"/>
              <a:t>stk</a:t>
            </a:r>
            <a:r>
              <a:rPr lang="nb-NO" dirty="0"/>
              <a:t> for 9’er- og 11-er-fotball (har betalt trener)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Autofit/>
          </a:bodyPr>
          <a:lstStyle/>
          <a:p>
            <a:r>
              <a:rPr lang="nb-NO" sz="3600" dirty="0"/>
              <a:t>Innhold treningsavgift 		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124222"/>
            <a:ext cx="8229600" cy="5545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Drakter </a:t>
            </a:r>
          </a:p>
          <a:p>
            <a:r>
              <a:rPr lang="nb-NO" dirty="0"/>
              <a:t>Sesongen 2019: shorts, strømper, blå </a:t>
            </a:r>
            <a:r>
              <a:rPr lang="nb-NO" dirty="0" err="1"/>
              <a:t>overtrekksgenser</a:t>
            </a:r>
            <a:r>
              <a:rPr lang="nb-NO" dirty="0"/>
              <a:t> og treningsbukse samt bag til nye spillere. Initialer på genser, treningsbukse og bag.</a:t>
            </a:r>
          </a:p>
          <a:p>
            <a:r>
              <a:rPr lang="nb-NO" dirty="0"/>
              <a:t>Spillere som ønsker å fornye treningstøypakke betaler halv pris.</a:t>
            </a:r>
          </a:p>
          <a:p>
            <a:r>
              <a:rPr lang="nb-NO" dirty="0"/>
              <a:t>Keeper-hansker</a:t>
            </a:r>
          </a:p>
          <a:p>
            <a:r>
              <a:rPr lang="nb-NO" dirty="0"/>
              <a:t>Medisinskrin, fløyter, ballpumpe, </a:t>
            </a:r>
            <a:r>
              <a:rPr lang="nb-NO" dirty="0" err="1"/>
              <a:t>laglederbag</a:t>
            </a:r>
            <a:r>
              <a:rPr lang="nb-NO" dirty="0"/>
              <a:t> og kapteinsbind per lag i lagenheten9</a:t>
            </a:r>
          </a:p>
          <a:p>
            <a:r>
              <a:rPr lang="nb-NO" dirty="0"/>
              <a:t>Én fotball per spiller i </a:t>
            </a:r>
            <a:r>
              <a:rPr lang="nb-NO" dirty="0" err="1"/>
              <a:t>lagenheten</a:t>
            </a:r>
            <a:r>
              <a:rPr lang="nb-NO" dirty="0"/>
              <a:t> og nett/bag til fotballene</a:t>
            </a:r>
          </a:p>
          <a:p>
            <a:r>
              <a:rPr lang="nb-NO" dirty="0" err="1"/>
              <a:t>Overtrekksvester</a:t>
            </a:r>
            <a:endParaRPr lang="nb-NO" dirty="0"/>
          </a:p>
          <a:p>
            <a:r>
              <a:rPr lang="nb-NO" dirty="0"/>
              <a:t>Stativ med markører</a:t>
            </a:r>
          </a:p>
          <a:p>
            <a:r>
              <a:rPr lang="nb-NO" dirty="0"/>
              <a:t>Blå </a:t>
            </a:r>
            <a:r>
              <a:rPr lang="nb-NO" dirty="0" err="1"/>
              <a:t>adidas</a:t>
            </a:r>
            <a:r>
              <a:rPr lang="nb-NO" dirty="0"/>
              <a:t> </a:t>
            </a:r>
            <a:r>
              <a:rPr lang="nb-NO" dirty="0" err="1"/>
              <a:t>overtrekksgenser</a:t>
            </a:r>
            <a:r>
              <a:rPr lang="nb-NO" dirty="0"/>
              <a:t> til lagleder og hovedtrener (betalte trenere egen avtale om treningstøy)</a:t>
            </a:r>
          </a:p>
          <a:p>
            <a:endParaRPr lang="nb-NO" dirty="0"/>
          </a:p>
          <a:p>
            <a:r>
              <a:rPr lang="nb-NO" dirty="0"/>
              <a:t>Felles bruk av mål og øvrig utstyr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2 cuper per </a:t>
            </a:r>
            <a:r>
              <a:rPr lang="nb-NO" dirty="0" err="1"/>
              <a:t>lagenhet</a:t>
            </a:r>
            <a:r>
              <a:rPr lang="nb-NO" dirty="0"/>
              <a:t> – kun lagsavgift (ikke eventuell deltakeravgift som enkelte cuper har) </a:t>
            </a:r>
            <a:r>
              <a:rPr lang="nb-NO" u="sng" dirty="0"/>
              <a:t>og</a:t>
            </a:r>
            <a:r>
              <a:rPr lang="nb-NO" dirty="0"/>
              <a:t> det skal være felles aktivitet for hele </a:t>
            </a:r>
            <a:r>
              <a:rPr lang="nb-NO" dirty="0" err="1"/>
              <a:t>lagenheten</a:t>
            </a:r>
            <a:endParaRPr lang="nb-NO" dirty="0"/>
          </a:p>
          <a:p>
            <a:r>
              <a:rPr lang="nb-NO" dirty="0"/>
              <a:t>C-trener-kurs for de i støtteapparatet som ønsker å delta på dette</a:t>
            </a:r>
          </a:p>
          <a:p>
            <a:r>
              <a:rPr lang="nb-NO" dirty="0"/>
              <a:t>Klubbdommere</a:t>
            </a:r>
          </a:p>
          <a:p>
            <a:r>
              <a:rPr lang="nb-NO" dirty="0"/>
              <a:t>11’ og 9’ er-fotball – ikke lenger foreldredrevet på trenersiden</a:t>
            </a:r>
          </a:p>
          <a:p>
            <a:r>
              <a:rPr lang="nb-NO" dirty="0"/>
              <a:t>Sportslig leder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Autofit/>
          </a:bodyPr>
          <a:lstStyle/>
          <a:p>
            <a:r>
              <a:rPr lang="nb-NO" sz="3600" dirty="0">
                <a:solidFill>
                  <a:schemeClr val="tx1"/>
                </a:solidFill>
              </a:rPr>
              <a:t>Innhold treningsavgift SENIOR 	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124222"/>
            <a:ext cx="8229600" cy="554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Drakter (klubbens eie og leveres tilbake når man slutter)</a:t>
            </a:r>
          </a:p>
          <a:p>
            <a:r>
              <a:rPr lang="nb-NO" sz="1800" dirty="0"/>
              <a:t>Sesongen 2019: shorts, strømper, blå </a:t>
            </a:r>
            <a:r>
              <a:rPr lang="nb-NO" sz="1800" dirty="0" err="1"/>
              <a:t>overtrekksgenser</a:t>
            </a:r>
            <a:r>
              <a:rPr lang="nb-NO" sz="1800" dirty="0"/>
              <a:t> og treningsbukse samt bag til nye spillere. Initialer på genser, treningsbukse og bag.</a:t>
            </a:r>
          </a:p>
          <a:p>
            <a:r>
              <a:rPr lang="nb-NO" sz="1800" dirty="0"/>
              <a:t>Spillere som ønsker å fornye treningstøy-pakke betaler halv pris.</a:t>
            </a:r>
          </a:p>
          <a:p>
            <a:r>
              <a:rPr lang="nb-NO" sz="1800" dirty="0"/>
              <a:t>Keeper-hansker</a:t>
            </a:r>
          </a:p>
          <a:p>
            <a:r>
              <a:rPr lang="nb-NO" sz="1800" dirty="0"/>
              <a:t>Medisinskrin, fløyter, ballpumpe, </a:t>
            </a:r>
            <a:r>
              <a:rPr lang="nb-NO" sz="1800" dirty="0" err="1"/>
              <a:t>laglederbag</a:t>
            </a:r>
            <a:r>
              <a:rPr lang="nb-NO" sz="1800" dirty="0"/>
              <a:t> og kapteinsbind</a:t>
            </a:r>
          </a:p>
          <a:p>
            <a:r>
              <a:rPr lang="nb-NO" sz="1800" dirty="0"/>
              <a:t>Fotballer x antall spillere og nett/bag til fotballene</a:t>
            </a:r>
          </a:p>
          <a:p>
            <a:r>
              <a:rPr lang="nb-NO" sz="1800" dirty="0" err="1"/>
              <a:t>Overtrekksvester</a:t>
            </a:r>
            <a:endParaRPr lang="nb-NO" sz="1800" dirty="0"/>
          </a:p>
          <a:p>
            <a:r>
              <a:rPr lang="nb-NO" sz="1800" dirty="0"/>
              <a:t>Stativ med kinahatter</a:t>
            </a:r>
          </a:p>
          <a:p>
            <a:r>
              <a:rPr lang="nb-NO" sz="1800" dirty="0" err="1"/>
              <a:t>Overtrekksgenser</a:t>
            </a:r>
            <a:r>
              <a:rPr lang="nb-NO" sz="1800" dirty="0"/>
              <a:t> til lagleder og hovedtrener</a:t>
            </a:r>
          </a:p>
          <a:p>
            <a:endParaRPr lang="nb-NO" sz="1800" dirty="0"/>
          </a:p>
          <a:p>
            <a:r>
              <a:rPr lang="nb-NO" sz="1800" dirty="0"/>
              <a:t>Felles bruk av mål og øvrig utstyr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Lønnet trener og lagleder</a:t>
            </a:r>
          </a:p>
          <a:p>
            <a:r>
              <a:rPr lang="nb-NO" sz="1800" dirty="0"/>
              <a:t>Lagsavgifter og forsikringer til krets, samt dommerutgifter</a:t>
            </a:r>
          </a:p>
          <a:p>
            <a:r>
              <a:rPr lang="nb-NO" sz="1800" dirty="0"/>
              <a:t>Hjertestarter-kurs for trenere</a:t>
            </a:r>
          </a:p>
          <a:p>
            <a:r>
              <a:rPr lang="nb-NO" sz="1800" dirty="0"/>
              <a:t>Felles-bestilling av H-L-kolleksjon til 30% rabatterte priser</a:t>
            </a:r>
          </a:p>
        </p:txBody>
      </p:sp>
    </p:spTree>
    <p:extLst>
      <p:ext uri="{BB962C8B-B14F-4D97-AF65-F5344CB8AC3E}">
        <p14:creationId xmlns:p14="http://schemas.microsoft.com/office/powerpoint/2010/main" val="46394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28144"/>
          </a:xfrm>
        </p:spPr>
        <p:txBody>
          <a:bodyPr>
            <a:normAutofit/>
          </a:bodyPr>
          <a:lstStyle/>
          <a:p>
            <a:r>
              <a:rPr lang="nb-NO" sz="3600" dirty="0"/>
              <a:t>Klubbdommer			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27583"/>
            <a:ext cx="7772400" cy="4050792"/>
          </a:xfrm>
        </p:spPr>
        <p:txBody>
          <a:bodyPr/>
          <a:lstStyle/>
          <a:p>
            <a:r>
              <a:rPr lang="nb-NO" dirty="0"/>
              <a:t>KLUBBDOMMER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Alle 5'er, 7'er og 9'er kamper på Lørenbanen dømmes av klubbens eldre spillere med klubbdommer-kurs.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Honorar på kr 200 for 5'er, kr 250 for 7'er, og kr  350 for 9'er kamp.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Lønnes direkte av styret i juni, oktober og desember.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I sesongen 2018 dømte klubbdommerne </a:t>
            </a:r>
            <a:r>
              <a:rPr lang="nb-NO" dirty="0" err="1"/>
              <a:t>ca</a:t>
            </a:r>
            <a:r>
              <a:rPr lang="nb-NO" dirty="0"/>
              <a:t> 280 kamper - totale dommerkostnader </a:t>
            </a:r>
            <a:r>
              <a:rPr lang="nb-NO" dirty="0" err="1"/>
              <a:t>ca</a:t>
            </a:r>
            <a:r>
              <a:rPr lang="nb-NO" dirty="0"/>
              <a:t> kr 52 000,-.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8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609344"/>
          </a:xfrm>
        </p:spPr>
        <p:txBody>
          <a:bodyPr/>
          <a:lstStyle/>
          <a:p>
            <a:r>
              <a:rPr lang="nb-NO" dirty="0"/>
              <a:t>Agenda </a:t>
            </a: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57403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Godkjenning av innkalling og agenda.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Valg av ordstyrer og referent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Fotballstyrets og lagenes årsberetninger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Godkjenning av regnskap og styrets økonomiske beretning.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Styrets rapport – året som har gått    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Rapport fra sportslig leder – året 2018 og plan for 2019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EMS 2018/Cup 2019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Valg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Treningsavgifter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b-NO" dirty="0"/>
              <a:t>Innkomne forslag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Web				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H-L sin hjemmeside skal brukes av alle </a:t>
            </a:r>
            <a:r>
              <a:rPr lang="nb-NO" dirty="0" err="1"/>
              <a:t>lagenheter</a:t>
            </a:r>
            <a:r>
              <a:rPr lang="nb-NO" dirty="0"/>
              <a:t> for basis informasjon. Link til annen side er tillatt.</a:t>
            </a:r>
          </a:p>
          <a:p>
            <a:r>
              <a:rPr lang="nb-NO" dirty="0"/>
              <a:t>Retningslinjer for hva som skal rutes til hjemmesiden vil utarbeides av styret våren 2019.</a:t>
            </a:r>
          </a:p>
          <a:p>
            <a:r>
              <a:rPr lang="nb-NO" dirty="0"/>
              <a:t>Styret vil, i samråd med webansvarlig, gjennomføre opplæring i bruken av sidene våren 2019.</a:t>
            </a:r>
          </a:p>
        </p:txBody>
      </p:sp>
    </p:spTree>
    <p:extLst>
      <p:ext uri="{BB962C8B-B14F-4D97-AF65-F5344CB8AC3E}">
        <p14:creationId xmlns:p14="http://schemas.microsoft.com/office/powerpoint/2010/main" val="4469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97820"/>
          </a:xfrm>
        </p:spPr>
        <p:txBody>
          <a:bodyPr>
            <a:normAutofit/>
          </a:bodyPr>
          <a:lstStyle/>
          <a:p>
            <a:endParaRPr lang="nb-NO"/>
          </a:p>
          <a:p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539552" y="43922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/>
              <a:t>Innmeldte forslag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51" y="620688"/>
            <a:ext cx="144016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50372CD-8D31-44B4-A47D-D5396227C5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6651" y="1732139"/>
          <a:ext cx="7211038" cy="440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Worksheet" r:id="rId4" imgW="4924641" imgH="3009790" progId="Excel.Sheet.8">
                  <p:embed/>
                </p:oleObj>
              </mc:Choice>
              <mc:Fallback>
                <p:oleObj name="Worksheet" r:id="rId4" imgW="4924641" imgH="3009790" progId="Excel.Sheet.8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50372CD-8D31-44B4-A47D-D5396227C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651" y="1732139"/>
                        <a:ext cx="7211038" cy="440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5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35" y="147551"/>
            <a:ext cx="144016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117E796-2941-4094-9D66-7DDA59F01ED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1435" y="1077745"/>
          <a:ext cx="8127913" cy="276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Worksheet" r:id="rId4" imgW="7419759" imgH="2524180" progId="Excel.Sheet.8">
                  <p:embed/>
                </p:oleObj>
              </mc:Choice>
              <mc:Fallback>
                <p:oleObj name="Worksheet" r:id="rId4" imgW="7419759" imgH="2524180" progId="Excel.Sheet.8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117E796-2941-4094-9D66-7DDA59F01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35" y="1077745"/>
                        <a:ext cx="8127913" cy="2764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97D7C1D-69FA-4BAF-816F-6B27508750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1435" y="3937067"/>
          <a:ext cx="8138346" cy="276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Worksheet" r:id="rId6" imgW="7429623" imgH="2524180" progId="Excel.Sheet.8">
                  <p:embed/>
                </p:oleObj>
              </mc:Choice>
              <mc:Fallback>
                <p:oleObj name="Worksheet" r:id="rId6" imgW="7429623" imgH="2524180" progId="Excel.Sheet.8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97D7C1D-69FA-4BAF-816F-6B2750875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435" y="3937067"/>
                        <a:ext cx="8138346" cy="2764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60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44016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48EA541-070F-4319-AFB0-7A3D2B0B95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0391" y="1466674"/>
          <a:ext cx="4378016" cy="527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Worksheet" r:id="rId4" imgW="3914559" imgH="4714875" progId="Excel.Sheet.8">
                  <p:embed/>
                </p:oleObj>
              </mc:Choice>
              <mc:Fallback>
                <p:oleObj name="Worksheet" r:id="rId4" imgW="3914559" imgH="4714875" progId="Excel.Sheet.8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948EA541-070F-4319-AFB0-7A3D2B0B9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391" y="1466674"/>
                        <a:ext cx="4378016" cy="527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531AD18-356F-4890-A529-CF81203E11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21963" y="1466673"/>
          <a:ext cx="4126926" cy="526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Worksheet" r:id="rId6" imgW="3571783" imgH="4552840" progId="Excel.Sheet.8">
                  <p:embed/>
                </p:oleObj>
              </mc:Choice>
              <mc:Fallback>
                <p:oleObj name="Worksheet" r:id="rId6" imgW="3571783" imgH="4552840" progId="Excel.Sheet.8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E531AD18-356F-4890-A529-CF81203E1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1963" y="1466673"/>
                        <a:ext cx="4126926" cy="526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9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144016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F67EBAB-25C3-4BE9-9D3A-9E8A1E5F2B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7543" y="1547460"/>
          <a:ext cx="3795473" cy="346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Worksheet" r:id="rId4" imgW="2514847" imgH="2295745" progId="Excel.Sheet.12">
                  <p:embed/>
                </p:oleObj>
              </mc:Choice>
              <mc:Fallback>
                <p:oleObj name="Worksheet" r:id="rId4" imgW="2514847" imgH="22957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5F67EBAB-25C3-4BE9-9D3A-9E8A1E5F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547460"/>
                        <a:ext cx="3795473" cy="346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02B0227-A346-4A82-96D1-648ED92ED25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0" y="1645003"/>
          <a:ext cx="3542947" cy="336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Worksheet" r:id="rId6" imgW="2305235" imgH="2190695" progId="Excel.Sheet.8">
                  <p:embed/>
                </p:oleObj>
              </mc:Choice>
              <mc:Fallback>
                <p:oleObj name="Worksheet" r:id="rId6" imgW="2305235" imgH="2190695" progId="Excel.Sheet.8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102B0227-A346-4A82-96D1-648ED92ED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645003"/>
                        <a:ext cx="3542947" cy="3367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66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A9744-CB15-4031-B346-DCCE1F5A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«sponsorsjefens hjørne»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154A62-47F7-44BD-8FA0-106976E2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Jan Rune </a:t>
            </a:r>
            <a:r>
              <a:rPr lang="nb-NO" dirty="0" err="1"/>
              <a:t>Løvnesæth</a:t>
            </a:r>
            <a:endParaRPr lang="nb-NO" dirty="0"/>
          </a:p>
          <a:p>
            <a:r>
              <a:rPr lang="nb-NO" dirty="0"/>
              <a:t>har jobbet med dette i mange år i håndballgruppen med stor suksess. </a:t>
            </a:r>
          </a:p>
          <a:p>
            <a:r>
              <a:rPr lang="nb-NO" dirty="0"/>
              <a:t>Søkte til Sparebankstiftelsen DNB - fikk innvilget 140.000 kr til det vi søkte om.</a:t>
            </a:r>
          </a:p>
          <a:p>
            <a:r>
              <a:rPr lang="nb-NO" dirty="0"/>
              <a:t>Som </a:t>
            </a:r>
            <a:r>
              <a:rPr lang="nb-NO" dirty="0" err="1"/>
              <a:t>backup</a:t>
            </a:r>
            <a:r>
              <a:rPr lang="nb-NO" dirty="0"/>
              <a:t> – søkte også hos Gjensidigestiftelsen. Rett før fikk vi innvilget 140.000 kr hos Gjensidigestiftelsen også.</a:t>
            </a:r>
          </a:p>
          <a:p>
            <a:r>
              <a:rPr lang="nb-NO" dirty="0"/>
              <a:t>Vi har ikke behov for dobbelt sett, så vi forsøker nå å få omfordelt støtten til annet utstyr som kan komme fotballgruppen til nytte, vi jobber med to alternativer og regner med å få en tilbakemelding på det senest i løpet mars/april. Med 280.000 kr i støtte til fotballgruppen på to søknader så viser det litt av hvilke muligheter man har. </a:t>
            </a:r>
          </a:p>
        </p:txBody>
      </p:sp>
    </p:spTree>
    <p:extLst>
      <p:ext uri="{BB962C8B-B14F-4D97-AF65-F5344CB8AC3E}">
        <p14:creationId xmlns:p14="http://schemas.microsoft.com/office/powerpoint/2010/main" val="229618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nb-NO"/>
              <a:t>MEDLEMSTALL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6A17A9-34D0-4D60-A801-C9B95DB16B74}"/>
              </a:ext>
            </a:extLst>
          </p:cNvPr>
          <p:cNvSpPr txBox="1"/>
          <p:nvPr/>
        </p:nvSpPr>
        <p:spPr>
          <a:xfrm>
            <a:off x="685800" y="2094596"/>
            <a:ext cx="734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Grunnet ny GDPR-lov og i denne forbindelse overgang til nytt medlemsregistreringssystem er tallene per utgangen av 2018 ikke klare. Vi viser til klubbens årsmøte i slutten av mars (dato annonseres senere) for informasjon om dette.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3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69CA6-8A88-4BB0-8230-AD199082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Styrets rapport, se årsberetningen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827431-4E3C-4A18-9806-B26C8843C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24847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b-NO" dirty="0"/>
          </a:p>
          <a:p>
            <a:pPr marL="27432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8467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type">
  <a:themeElements>
    <a:clrScheme name="Tre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B9D44C39B49B47AEEA99F9D0E075EC" ma:contentTypeVersion="4" ma:contentTypeDescription="Opprett et nytt dokument." ma:contentTypeScope="" ma:versionID="2a187d1fb1f53172f8dea330cbd4d22a">
  <xsd:schema xmlns:xsd="http://www.w3.org/2001/XMLSchema" xmlns:xs="http://www.w3.org/2001/XMLSchema" xmlns:p="http://schemas.microsoft.com/office/2006/metadata/properties" xmlns:ns2="348e3419-6521-49e9-bb94-2871c91f8ab4" xmlns:ns3="87d6705c-a18c-4b22-b7b3-32d057486757" targetNamespace="http://schemas.microsoft.com/office/2006/metadata/properties" ma:root="true" ma:fieldsID="bbb44b2b4d0241f97a07ebf14539730a" ns2:_="" ns3:_="">
    <xsd:import namespace="348e3419-6521-49e9-bb94-2871c91f8ab4"/>
    <xsd:import namespace="87d6705c-a18c-4b22-b7b3-32d0574867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e3419-6521-49e9-bb94-2871c91f8a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6705c-a18c-4b22-b7b3-32d057486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546F-5F18-4F65-939F-BADFA308B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D8FB6-4000-4C05-924F-E2DDF732E4D0}">
  <ds:schemaRefs>
    <ds:schemaRef ds:uri="87d6705c-a18c-4b22-b7b3-32d05748675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8e3419-6521-49e9-bb94-2871c91f8ab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9B7E70-0EA4-427F-B332-E6D5B091D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8e3419-6521-49e9-bb94-2871c91f8ab4"/>
    <ds:schemaRef ds:uri="87d6705c-a18c-4b22-b7b3-32d057486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848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Tretype</vt:lpstr>
      <vt:lpstr>Worksheet</vt:lpstr>
      <vt:lpstr>ÅrLIG møte 2019</vt:lpstr>
      <vt:lpstr>Agenda </vt:lpstr>
      <vt:lpstr>PowerPoint Presentation</vt:lpstr>
      <vt:lpstr>PowerPoint Presentation</vt:lpstr>
      <vt:lpstr>PowerPoint Presentation</vt:lpstr>
      <vt:lpstr>PowerPoint Presentation</vt:lpstr>
      <vt:lpstr>«sponsorsjefens hjørne»</vt:lpstr>
      <vt:lpstr>MEDLEMSTALL</vt:lpstr>
      <vt:lpstr>Styrets rapport, se årsberetningen</vt:lpstr>
      <vt:lpstr>RAPPORT FRA Sportslig leder</vt:lpstr>
      <vt:lpstr>RAPPORT FRA Sportslig leder</vt:lpstr>
      <vt:lpstr>EAT MOVE SLEEP 2018</vt:lpstr>
      <vt:lpstr>CUP i 2019</vt:lpstr>
      <vt:lpstr>EAT MOVE SLEEP 2020</vt:lpstr>
      <vt:lpstr>PowerPoint Presentation</vt:lpstr>
      <vt:lpstr>Treningsavgifter   </vt:lpstr>
      <vt:lpstr>Innhold treningsavgift   </vt:lpstr>
      <vt:lpstr>Innhold treningsavgift SENIOR  </vt:lpstr>
      <vt:lpstr>Klubbdommer   </vt:lpstr>
      <vt:lpstr>Web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 2013</dc:title>
  <dc:creator>Roar</dc:creator>
  <cp:lastModifiedBy>Loevnaeseth, Jan Rune</cp:lastModifiedBy>
  <cp:revision>48</cp:revision>
  <cp:lastPrinted>2016-02-16T13:31:18Z</cp:lastPrinted>
  <dcterms:created xsi:type="dcterms:W3CDTF">2013-03-04T20:27:32Z</dcterms:created>
  <dcterms:modified xsi:type="dcterms:W3CDTF">2019-03-28T07:25:42Z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0x01010082B9D44C39B49B47AEEA99F9D0E075EC</vt:lpwstr>
  </property>
</Properties>
</file>